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7743" y="3515380"/>
            <a:ext cx="660471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0974" y="4323546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adjectives to </a:t>
            </a:r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14270" y="263399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for and </a:t>
            </a:r>
            <a:r>
              <a:rPr lang="fr-FR" sz="2800" dirty="0" err="1" smtClean="0">
                <a:latin typeface="Kristen ITC" pitchFamily="66" charset="0"/>
              </a:rPr>
              <a:t>say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who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0974" y="5560455"/>
            <a:ext cx="660471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and use the </a:t>
            </a:r>
            <a:r>
              <a:rPr lang="fr-FR" sz="2800" dirty="0" err="1" smtClean="0">
                <a:latin typeface="Kristen ITC" pitchFamily="66" charset="0"/>
              </a:rPr>
              <a:t>indefinite</a:t>
            </a:r>
            <a:r>
              <a:rPr lang="fr-FR" sz="2800" dirty="0" smtClean="0">
                <a:latin typeface="Kristen ITC" pitchFamily="66" charset="0"/>
              </a:rPr>
              <a:t> article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2011-10-24T21:05:53Z</dcterms:modified>
</cp:coreProperties>
</file>